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7"/>
  </p:notesMasterIdLst>
  <p:sldIdLst>
    <p:sldId id="257" r:id="rId5"/>
    <p:sldId id="256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AB3"/>
    <a:srgbClr val="0F6AB3"/>
    <a:srgbClr val="FF6600"/>
    <a:srgbClr val="51A94A"/>
    <a:srgbClr val="4EA849"/>
    <a:srgbClr val="54AC4A"/>
    <a:srgbClr val="6D2F57"/>
    <a:srgbClr val="FDB92B"/>
    <a:srgbClr val="FDC53F"/>
    <a:srgbClr val="12A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5196" autoAdjust="0"/>
  </p:normalViewPr>
  <p:slideViewPr>
    <p:cSldViewPr snapToGrid="0">
      <p:cViewPr>
        <p:scale>
          <a:sx n="93" d="100"/>
          <a:sy n="93" d="100"/>
        </p:scale>
        <p:origin x="-369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AD8A9-69BD-4A2C-9CF4-7B7CAF875036}" type="datetimeFigureOut">
              <a:rPr lang="nl-NL" smtClean="0"/>
              <a:t>16-5-2020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E35B-D865-477B-920F-A913517414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57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9B6D-23B4-43B1-AB2D-789EEE57D830}" type="datetime1">
              <a:rPr lang="nl-NL" smtClean="0"/>
              <a:t>16-5-2020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55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DF8-4F58-40B1-A51B-72BB5B17BE5F}" type="datetime1">
              <a:rPr lang="nl-NL" smtClean="0"/>
              <a:t>16-5-2020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6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C285-7DD3-49B3-BBDB-9EDE731B2C0B}" type="datetimeFigureOut">
              <a:rPr lang="nl-NL" smtClean="0"/>
              <a:t>16-5-2020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E759-F2EF-42A9-B9E2-E301F32734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4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D631-6E51-4DD2-9D5F-288B2A8FDCA3}" type="datetime1">
              <a:rPr lang="nl-NL" smtClean="0"/>
              <a:t>16-5-2020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85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032-C4DC-4BCD-8413-3A5DAC9E1037}" type="datetime1">
              <a:rPr lang="nl-NL" smtClean="0"/>
              <a:t>16-5-2020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29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3A75-75AD-4ECA-9402-D33096AC1114}" type="datetime1">
              <a:rPr lang="nl-NL" smtClean="0"/>
              <a:t>16-5-2020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4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E956-34C7-4E55-A041-F219D0660F76}" type="datetime1">
              <a:rPr lang="nl-NL" smtClean="0"/>
              <a:t>16-5-2020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8FD7001-B540-464B-92CE-716A01543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34" y="0"/>
            <a:ext cx="5422363" cy="107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8A50-3714-4432-A39F-529E859CC662}" type="datetime1">
              <a:rPr lang="nl-NL" smtClean="0"/>
              <a:t>16-5-2020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86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F678-C78D-4DBE-8033-3FB6B701EF95}" type="datetime1">
              <a:rPr lang="nl-NL" smtClean="0"/>
              <a:t>16-5-2020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84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9832-4DF6-48C3-AC5E-A95D86769304}" type="datetime1">
              <a:rPr lang="nl-NL" smtClean="0"/>
              <a:t>16-5-2020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97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C6D1-3737-4136-ADAC-658C444F9196}" type="datetime1">
              <a:rPr lang="nl-NL" smtClean="0"/>
              <a:t>16-5-2020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2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11DD-EB9B-4F9A-841D-147A4DC422DE}" type="datetime1">
              <a:rPr lang="nl-NL" smtClean="0"/>
              <a:t>16-5-2020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Onderwaterbiologie Wereldwijd Digitaal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B8AA-CDE6-4FAC-B964-C03C65C26EB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E4592351-CDED-4D91-98CB-96F8AC7067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0615" y="-93784"/>
            <a:ext cx="11547230" cy="74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20D3DF91-1E2C-4E74-8DFE-7630C8CD180D}"/>
              </a:ext>
            </a:extLst>
          </p:cNvPr>
          <p:cNvSpPr/>
          <p:nvPr/>
        </p:nvSpPr>
        <p:spPr>
          <a:xfrm>
            <a:off x="2832100" y="0"/>
            <a:ext cx="4025900" cy="3259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378527" y="37895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58936" y="1518648"/>
            <a:ext cx="11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tx2">
                    <a:lumMod val="50000"/>
                  </a:schemeClr>
                </a:solidFill>
              </a:rPr>
              <a:t>Dibba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rock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48193" y="3317960"/>
            <a:ext cx="680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Rugvleksnappers</a:t>
            </a:r>
            <a:r>
              <a:rPr lang="nl-NL" dirty="0" smtClean="0"/>
              <a:t>                   Fluitvis                     Mombasa koraalduivel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296089" y="5129347"/>
            <a:ext cx="571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Rode Zee-anemoonvis   Wit gevlekte kogelvis           Zeekat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283026" y="6958150"/>
            <a:ext cx="627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Roze Barbeel                  Gemarmerde murene met </a:t>
            </a:r>
            <a:r>
              <a:rPr lang="nl-NL" dirty="0" err="1" smtClean="0"/>
              <a:t>Kappergarnaal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278670" y="8782595"/>
            <a:ext cx="626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Bruid van de Zee              Oman koraalvlinder       Liprandharder</a:t>
            </a:r>
            <a:endParaRPr lang="nl-NL" dirty="0"/>
          </a:p>
        </p:txBody>
      </p:sp>
      <p:sp>
        <p:nvSpPr>
          <p:cNvPr id="38" name="Rechthoek 37"/>
          <p:cNvSpPr/>
          <p:nvPr/>
        </p:nvSpPr>
        <p:spPr>
          <a:xfrm>
            <a:off x="4611188" y="11275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/>
          <p:cNvSpPr/>
          <p:nvPr/>
        </p:nvSpPr>
        <p:spPr>
          <a:xfrm>
            <a:off x="2378527" y="1810088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4593769" y="1809594"/>
            <a:ext cx="2061754" cy="15596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150222" y="1820482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2391590" y="3612772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/>
          <p:cNvSpPr/>
          <p:nvPr/>
        </p:nvSpPr>
        <p:spPr>
          <a:xfrm>
            <a:off x="4606832" y="3612278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/>
          <p:cNvSpPr/>
          <p:nvPr/>
        </p:nvSpPr>
        <p:spPr>
          <a:xfrm>
            <a:off x="150222" y="3687292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/>
          <p:cNvSpPr/>
          <p:nvPr/>
        </p:nvSpPr>
        <p:spPr>
          <a:xfrm>
            <a:off x="2404653" y="5415453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/>
          <p:cNvSpPr/>
          <p:nvPr/>
        </p:nvSpPr>
        <p:spPr>
          <a:xfrm>
            <a:off x="163285" y="5425847"/>
            <a:ext cx="2061754" cy="1559625"/>
          </a:xfrm>
          <a:prstGeom prst="rect">
            <a:avLst/>
          </a:prstGeom>
          <a:solidFill>
            <a:srgbClr val="10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836B8CE9-2487-4E4D-93CE-DFF0F53AF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26" y="37895"/>
            <a:ext cx="1306441" cy="1656053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99D47278-536B-4898-9D95-DAFC7929FE71}"/>
              </a:ext>
            </a:extLst>
          </p:cNvPr>
          <p:cNvSpPr txBox="1"/>
          <p:nvPr/>
        </p:nvSpPr>
        <p:spPr>
          <a:xfrm>
            <a:off x="2299065" y="1514112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Locatie: </a:t>
            </a:r>
            <a:r>
              <a:rPr lang="nl-NL" dirty="0" err="1" smtClean="0">
                <a:solidFill>
                  <a:schemeClr val="tx2">
                    <a:lumMod val="50000"/>
                  </a:schemeClr>
                </a:solidFill>
              </a:rPr>
              <a:t>Dibbarock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UAE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628EA678-906E-44EB-B02A-A8185CCBA707}"/>
              </a:ext>
            </a:extLst>
          </p:cNvPr>
          <p:cNvSpPr txBox="1"/>
          <p:nvPr/>
        </p:nvSpPr>
        <p:spPr>
          <a:xfrm>
            <a:off x="87197" y="1524177"/>
            <a:ext cx="16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Door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: Kees Slot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53" y="48737"/>
            <a:ext cx="2035628" cy="15487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95" y="11275"/>
            <a:ext cx="2079500" cy="1559625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4952144" y="421240"/>
            <a:ext cx="962727" cy="277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27" y="1820483"/>
            <a:ext cx="2180409" cy="157142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" y="1820482"/>
            <a:ext cx="2061754" cy="15714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69" y="1809594"/>
            <a:ext cx="2129501" cy="158231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" y="3687292"/>
            <a:ext cx="2079500" cy="155962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79" y="3612279"/>
            <a:ext cx="2204358" cy="155962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80" y="3612278"/>
            <a:ext cx="2079500" cy="155962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3" y="5414959"/>
            <a:ext cx="2058630" cy="157051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53" y="5414959"/>
            <a:ext cx="3028854" cy="1606121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" y="7291049"/>
            <a:ext cx="2132796" cy="1491546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28" y="7291049"/>
            <a:ext cx="2087880" cy="1531248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7" y="7291049"/>
            <a:ext cx="2003822" cy="15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xmlns="" id="{0D48911E-612C-416A-AE83-1ED34E9210D1}"/>
              </a:ext>
            </a:extLst>
          </p:cNvPr>
          <p:cNvSpPr/>
          <p:nvPr/>
        </p:nvSpPr>
        <p:spPr>
          <a:xfrm>
            <a:off x="2832100" y="0"/>
            <a:ext cx="4025900" cy="3259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150222" y="1515283"/>
            <a:ext cx="3659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Grijze Murene 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		   </a:t>
            </a:r>
            <a:r>
              <a:rPr lang="nl-NL" dirty="0"/>
              <a:t>Krokodilvis</a:t>
            </a:r>
          </a:p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Orgelpijpkoraal</a:t>
            </a:r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Doornkoraal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2067" y="3317960"/>
            <a:ext cx="400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2">
                    <a:lumMod val="50000"/>
                  </a:schemeClr>
                </a:solidFill>
              </a:rPr>
              <a:t>Faraosepia </a:t>
            </a: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                          </a:t>
            </a:r>
            <a:r>
              <a:rPr lang="nl-NL" dirty="0" smtClean="0"/>
              <a:t>Karetschildpad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296089" y="5129347"/>
            <a:ext cx="585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Kussenzeester </a:t>
            </a:r>
            <a:r>
              <a:rPr lang="nl-NL" dirty="0" smtClean="0"/>
              <a:t>                    Rode Zeester                Doornkoraal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65314" y="6958150"/>
            <a:ext cx="659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Blaasjes anemoon </a:t>
            </a:r>
            <a:r>
              <a:rPr lang="nl-NL" dirty="0" smtClean="0"/>
              <a:t>            Blaasjes anemoon              Pijpkoraal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179614" y="8782595"/>
            <a:ext cx="251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Zwarte </a:t>
            </a:r>
            <a:r>
              <a:rPr lang="nl-NL" dirty="0" smtClean="0"/>
              <a:t>zeekomkommer</a:t>
            </a:r>
            <a:endParaRPr lang="nl-NL" dirty="0"/>
          </a:p>
        </p:txBody>
      </p:sp>
      <p:sp>
        <p:nvSpPr>
          <p:cNvPr id="39" name="Rechthoek 38"/>
          <p:cNvSpPr/>
          <p:nvPr/>
        </p:nvSpPr>
        <p:spPr>
          <a:xfrm>
            <a:off x="154578" y="35226"/>
            <a:ext cx="2061754" cy="1559625"/>
          </a:xfrm>
          <a:prstGeom prst="rect">
            <a:avLst/>
          </a:prstGeom>
          <a:solidFill>
            <a:srgbClr val="0F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2391590" y="3612772"/>
            <a:ext cx="2061754" cy="1559625"/>
          </a:xfrm>
          <a:prstGeom prst="rect">
            <a:avLst/>
          </a:prstGeom>
          <a:solidFill>
            <a:srgbClr val="0F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/>
          <p:cNvSpPr/>
          <p:nvPr/>
        </p:nvSpPr>
        <p:spPr>
          <a:xfrm>
            <a:off x="220205" y="5425847"/>
            <a:ext cx="2061754" cy="1559625"/>
          </a:xfrm>
          <a:prstGeom prst="rect">
            <a:avLst/>
          </a:prstGeom>
          <a:solidFill>
            <a:srgbClr val="0F6A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8" y="1838448"/>
            <a:ext cx="2064983" cy="154873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34" y="5406813"/>
            <a:ext cx="2057398" cy="154304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34" y="3612278"/>
            <a:ext cx="2079500" cy="15596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7327482"/>
            <a:ext cx="1807786" cy="155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8" y="3623166"/>
            <a:ext cx="1515379" cy="156445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1" y="1838448"/>
            <a:ext cx="2092563" cy="1569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" y="60782"/>
            <a:ext cx="2045425" cy="153406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7" y="5428442"/>
            <a:ext cx="2074817" cy="155703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35" y="100719"/>
            <a:ext cx="2235097" cy="14078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36" y="3607327"/>
            <a:ext cx="2094018" cy="157051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4" y="5428442"/>
            <a:ext cx="2079500" cy="1559625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059519" y="7299380"/>
            <a:ext cx="463460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err="1" smtClean="0"/>
              <a:t>Dibba</a:t>
            </a:r>
            <a:r>
              <a:rPr lang="nl-NL" sz="1100" dirty="0" smtClean="0"/>
              <a:t> ligt vlak onder </a:t>
            </a:r>
            <a:r>
              <a:rPr lang="nl-NL" sz="1100" dirty="0" err="1" smtClean="0"/>
              <a:t>Fujairah</a:t>
            </a:r>
            <a:r>
              <a:rPr lang="nl-NL" sz="1100" dirty="0" smtClean="0"/>
              <a:t>, een van de Arabische Emiraten.</a:t>
            </a:r>
          </a:p>
          <a:p>
            <a:r>
              <a:rPr lang="nl-NL" sz="1100" dirty="0" smtClean="0"/>
              <a:t>Vanaf Dubai is dat ongeveer 2 uur rijden. De meeste duikscholen </a:t>
            </a:r>
          </a:p>
          <a:p>
            <a:r>
              <a:rPr lang="nl-NL" sz="1100" dirty="0" smtClean="0"/>
              <a:t>in Dubai duiken in </a:t>
            </a:r>
            <a:r>
              <a:rPr lang="nl-NL" sz="1100" dirty="0" err="1" smtClean="0"/>
              <a:t>Fujairah</a:t>
            </a:r>
            <a:r>
              <a:rPr lang="nl-NL" sz="1100" dirty="0" smtClean="0"/>
              <a:t>. </a:t>
            </a:r>
            <a:r>
              <a:rPr lang="nl-NL" sz="1100" dirty="0"/>
              <a:t> </a:t>
            </a:r>
            <a:r>
              <a:rPr lang="nl-NL" sz="1100" dirty="0" smtClean="0"/>
              <a:t>Duiken in de Golf van Oman.</a:t>
            </a:r>
          </a:p>
          <a:p>
            <a:r>
              <a:rPr lang="nl-NL" sz="1100" dirty="0" smtClean="0"/>
              <a:t>Het zicht is meestal tussen de 2 en 10 meter afhankelijk van de stroming.</a:t>
            </a:r>
          </a:p>
          <a:p>
            <a:r>
              <a:rPr lang="nl-NL" sz="1100" dirty="0" err="1" smtClean="0"/>
              <a:t>Dibbarock</a:t>
            </a:r>
            <a:r>
              <a:rPr lang="nl-NL" sz="1100" dirty="0" smtClean="0"/>
              <a:t> is een rotseiland ongeveer 30 minuten varen voor de kust.</a:t>
            </a:r>
          </a:p>
          <a:p>
            <a:r>
              <a:rPr lang="nl-NL" sz="1100" dirty="0" smtClean="0"/>
              <a:t>Daarnaast liggen er </a:t>
            </a:r>
            <a:r>
              <a:rPr lang="nl-NL" sz="1100" dirty="0" err="1" smtClean="0"/>
              <a:t>reefballs</a:t>
            </a:r>
            <a:r>
              <a:rPr lang="nl-NL" sz="1100" dirty="0" smtClean="0"/>
              <a:t> vlakbij voor de 2</a:t>
            </a:r>
            <a:r>
              <a:rPr lang="nl-NL" sz="1100" baseline="30000" dirty="0" smtClean="0"/>
              <a:t>e</a:t>
            </a:r>
            <a:r>
              <a:rPr lang="nl-NL" sz="1100" dirty="0" smtClean="0"/>
              <a:t> duik. Er is veel vis maar weinig </a:t>
            </a:r>
          </a:p>
          <a:p>
            <a:r>
              <a:rPr lang="nl-NL" sz="1100" dirty="0" smtClean="0"/>
              <a:t>koraal en weinig naaktslakken.</a:t>
            </a:r>
          </a:p>
          <a:p>
            <a:r>
              <a:rPr lang="nl-NL" sz="1100" dirty="0" smtClean="0"/>
              <a:t>Duikdiepte is tussen de 12 en 18 meter afhankelijk van het tij.</a:t>
            </a:r>
          </a:p>
          <a:p>
            <a:r>
              <a:rPr lang="nl-NL" sz="1100" dirty="0" smtClean="0"/>
              <a:t>Watertemp. Afhankelijk van het seizoen tussen 23 en 30 graden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3356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CE9AD4D118734AA99A2AA33E6F921B" ma:contentTypeVersion="0" ma:contentTypeDescription="Een nieuw document maken." ma:contentTypeScope="" ma:versionID="a57f66906beb77b12733c93753cd00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026c954aec35dea8a68741baf22be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FDFC0-6983-4DEB-8179-5E50479F31F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5989AD-B38B-4BB0-8DC2-19587984CD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81E92-D3C9-4656-ACC1-C2103C324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2850</TotalTime>
  <Words>157</Words>
  <Application>Microsoft Office PowerPoint</Application>
  <PresentationFormat>Diavoorstelling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en Nelleke Kool</dc:creator>
  <cp:lastModifiedBy>Gebruiker</cp:lastModifiedBy>
  <cp:revision>90</cp:revision>
  <dcterms:created xsi:type="dcterms:W3CDTF">2017-06-17T11:10:25Z</dcterms:created>
  <dcterms:modified xsi:type="dcterms:W3CDTF">2020-05-16T12:22:56Z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0x01010008CE9AD4D118734AA99A2AA33E6F921B</vt:lpwstr>
  </property>
</Properties>
</file>